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510" r:id="rId6"/>
    <p:sldId id="523" r:id="rId7"/>
    <p:sldId id="522" r:id="rId8"/>
    <p:sldId id="511" r:id="rId9"/>
    <p:sldId id="512" r:id="rId10"/>
    <p:sldId id="514" r:id="rId11"/>
    <p:sldId id="517" r:id="rId12"/>
    <p:sldId id="513" r:id="rId13"/>
    <p:sldId id="518" r:id="rId14"/>
    <p:sldId id="515" r:id="rId15"/>
    <p:sldId id="521" r:id="rId1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walt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0000"/>
    <a:srgbClr val="003300"/>
    <a:srgbClr val="006600"/>
    <a:srgbClr val="008000"/>
    <a:srgbClr val="002800"/>
    <a:srgbClr val="D25500"/>
    <a:srgbClr val="001900"/>
    <a:srgbClr val="0000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8" autoAdjust="0"/>
    <p:restoredTop sz="94353" autoAdjust="0"/>
  </p:normalViewPr>
  <p:slideViewPr>
    <p:cSldViewPr>
      <p:cViewPr varScale="1">
        <p:scale>
          <a:sx n="73" d="100"/>
          <a:sy n="73" d="100"/>
        </p:scale>
        <p:origin x="582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921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220"/>
    </p:cViewPr>
  </p:sorterViewPr>
  <p:notesViewPr>
    <p:cSldViewPr>
      <p:cViewPr varScale="1">
        <p:scale>
          <a:sx n="54" d="100"/>
          <a:sy n="54" d="100"/>
        </p:scale>
        <p:origin x="286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2797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B11C02F-EEDF-4EA7-BB67-D44528A675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7"/>
          </a:xfrm>
          <a:prstGeom prst="rect">
            <a:avLst/>
          </a:prstGeom>
        </p:spPr>
        <p:txBody>
          <a:bodyPr vert="horz" lIns="93174" tIns="46586" rIns="93174" bIns="46586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6AF3D3-0445-4BD2-8B94-8980EDEFB7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wrap="square" lIns="93174" tIns="46586" rIns="93174" bIns="4658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FE85EFB-9861-4BB7-9CFA-E0B4DE9DA3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Slide Image Placeholder 8">
            <a:extLst>
              <a:ext uri="{FF2B5EF4-FFF2-40B4-BE49-F238E27FC236}">
                <a16:creationId xmlns:a16="http://schemas.microsoft.com/office/drawing/2014/main" id="{78D8E721-DBE7-4579-9229-91884E33D40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4" tIns="46586" rIns="93174" bIns="46586" rtlCol="0" anchor="ctr"/>
          <a:lstStyle/>
          <a:p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B84F0E2F-4AE0-4464-B2D6-137DDEA6A24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3" name="Header Placeholder 12">
            <a:extLst>
              <a:ext uri="{FF2B5EF4-FFF2-40B4-BE49-F238E27FC236}">
                <a16:creationId xmlns:a16="http://schemas.microsoft.com/office/drawing/2014/main" id="{C1C4147A-B8DC-4EEE-94C1-677971F137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E85EFB-9861-4BB7-9CFA-E0B4DE9DA372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3892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11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7">
            <a:extLst>
              <a:ext uri="{FF2B5EF4-FFF2-40B4-BE49-F238E27FC236}">
                <a16:creationId xmlns:a16="http://schemas.microsoft.com/office/drawing/2014/main" id="{12D1B73D-7963-DC37-32D5-36579617AC7E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09600" y="1449388"/>
            <a:ext cx="10972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560221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839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237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7">
            <a:extLst>
              <a:ext uri="{FF2B5EF4-FFF2-40B4-BE49-F238E27FC236}">
                <a16:creationId xmlns:a16="http://schemas.microsoft.com/office/drawing/2014/main" id="{E1FE635F-3F9D-C873-91BF-7B0471C5CE22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09600" y="1449388"/>
            <a:ext cx="10972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11212777-E30F-C5A5-B883-0D2978937E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" y="228600"/>
            <a:ext cx="809625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92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049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503DEE4-7862-3A22-8EB3-9B1D4E5FD344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09600" y="1449388"/>
            <a:ext cx="10972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164306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0" name="Straight Connector 5">
            <a:extLst>
              <a:ext uri="{FF2B5EF4-FFF2-40B4-BE49-F238E27FC236}">
                <a16:creationId xmlns:a16="http://schemas.microsoft.com/office/drawing/2014/main" id="{3000C3EE-8112-4EDE-DE7C-9875386C5789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09600" y="1449388"/>
            <a:ext cx="10972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837997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1B6FE78F-ED60-762D-BE9F-F0607D3AC79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09600" y="1449388"/>
            <a:ext cx="10972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167504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48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95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97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162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gem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C20425AC-7323-AAA1-E8BF-303E65499CC2}"/>
              </a:ext>
            </a:extLst>
          </p:cNvPr>
          <p:cNvSpPr txBox="1">
            <a:spLocks/>
          </p:cNvSpPr>
          <p:nvPr/>
        </p:nvSpPr>
        <p:spPr bwMode="auto">
          <a:xfrm>
            <a:off x="0" y="5791200"/>
            <a:ext cx="1219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Website Introduction</a:t>
            </a:r>
          </a:p>
          <a:p>
            <a:pPr marL="0" indent="0" algn="ctr" eaLnBrk="1" hangingPunct="1"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March 2025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395ABB-A650-710D-948D-3556A6D0AE96}"/>
              </a:ext>
            </a:extLst>
          </p:cNvPr>
          <p:cNvSpPr txBox="1">
            <a:spLocks/>
          </p:cNvSpPr>
          <p:nvPr/>
        </p:nvSpPr>
        <p:spPr bwMode="auto">
          <a:xfrm>
            <a:off x="0" y="152400"/>
            <a:ext cx="1219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Village Grande at English Mill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E17451-9284-7B9E-5C17-45DCEC4077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0118" y="914400"/>
            <a:ext cx="9676482" cy="4724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39DF4-85DD-81EE-AC31-993AE0856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6A6A2-3F6D-311B-71CC-D62FE40FF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This is at the bottom each webpage</a:t>
            </a:r>
          </a:p>
          <a:p>
            <a:pPr marL="0" indent="0">
              <a:buNone/>
            </a:pPr>
            <a:r>
              <a:rPr lang="en-US" sz="3200" i="1" dirty="0"/>
              <a:t>This information is intended only for the Village Grande residents and may contain information that is confidential or privileged. If you are not a Village Grande resident, you are hereby notified that any dissemination, distribution or copying of this information is strictly prohibited.</a:t>
            </a:r>
          </a:p>
          <a:p>
            <a:pPr marL="0" indent="0">
              <a:buNone/>
            </a:pPr>
            <a:endParaRPr lang="en-US" sz="3200" i="1" dirty="0"/>
          </a:p>
          <a:p>
            <a:pPr marL="0" indent="0" algn="ctr">
              <a:buNone/>
            </a:pPr>
            <a:r>
              <a:rPr lang="en-US" sz="3200" dirty="0"/>
              <a:t>Some areas require login, like the directory</a:t>
            </a:r>
            <a:endParaRPr lang="en-US" sz="44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49032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39DF4-85DD-81EE-AC31-993AE0856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6A6A2-3F6D-311B-71CC-D62FE40FF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960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Show Splash Page</a:t>
            </a:r>
          </a:p>
          <a:p>
            <a:r>
              <a:rPr lang="en-US" sz="3600" dirty="0"/>
              <a:t>Show Main Page</a:t>
            </a:r>
          </a:p>
          <a:p>
            <a:r>
              <a:rPr lang="en-US" sz="3600" dirty="0"/>
              <a:t>Show Links top, bottom</a:t>
            </a:r>
          </a:p>
          <a:p>
            <a:r>
              <a:rPr lang="en-US" sz="3600" dirty="0"/>
              <a:t>Show Committees (website)</a:t>
            </a:r>
          </a:p>
          <a:p>
            <a:r>
              <a:rPr lang="en-US" sz="3600" dirty="0"/>
              <a:t>Show Policy</a:t>
            </a:r>
          </a:p>
          <a:p>
            <a:r>
              <a:rPr lang="en-US" sz="3600" dirty="0"/>
              <a:t>Show Resident Directory Access</a:t>
            </a:r>
          </a:p>
          <a:p>
            <a:r>
              <a:rPr lang="en-US" sz="3600" dirty="0"/>
              <a:t>Show Internet Form entry</a:t>
            </a:r>
          </a:p>
          <a:p>
            <a:r>
              <a:rPr lang="en-US" sz="3600" dirty="0"/>
              <a:t>Show Database Report</a:t>
            </a:r>
          </a:p>
          <a:p>
            <a:endParaRPr lang="en-US" sz="36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9C2D779-A9A6-6606-862F-AAD9DEC8FD30}"/>
              </a:ext>
            </a:extLst>
          </p:cNvPr>
          <p:cNvSpPr txBox="1">
            <a:spLocks/>
          </p:cNvSpPr>
          <p:nvPr/>
        </p:nvSpPr>
        <p:spPr>
          <a:xfrm>
            <a:off x="6705600" y="2133600"/>
            <a:ext cx="3657600" cy="274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dirty="0"/>
              <a:t>Some areas require login, like the directory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79D624E-03E5-7922-0451-E1F9FEF48944}"/>
              </a:ext>
            </a:extLst>
          </p:cNvPr>
          <p:cNvSpPr txBox="1">
            <a:spLocks/>
          </p:cNvSpPr>
          <p:nvPr/>
        </p:nvSpPr>
        <p:spPr>
          <a:xfrm>
            <a:off x="0" y="5943600"/>
            <a:ext cx="121920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dirty="0">
                <a:hlinkClick r:id="rId2"/>
              </a:rPr>
              <a:t>https://www.vgem.org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26475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11243-B3BF-DB4F-E0F3-6D6FDFD48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Comments Suggestions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919CE2-BD8F-27D5-6B7F-7B8CC56D76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524000"/>
            <a:ext cx="9025486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542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3142B-91C3-4D88-857E-BDF90C44D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 New Website?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D40CA-70AC-4C19-A996-F8471538E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6400"/>
            <a:ext cx="10515600" cy="50292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600" b="1" dirty="0"/>
              <a:t>There are </a:t>
            </a:r>
            <a:r>
              <a:rPr lang="en-US" sz="3600" b="1" u="sng" dirty="0"/>
              <a:t>Needs</a:t>
            </a:r>
            <a:r>
              <a:rPr lang="en-US" sz="3600" b="1" dirty="0"/>
              <a:t> that should be fulfilled</a:t>
            </a:r>
          </a:p>
          <a:p>
            <a:pPr marL="0" indent="0" algn="ctr">
              <a:buNone/>
            </a:pPr>
            <a:endParaRPr lang="en-US" sz="3600" dirty="0"/>
          </a:p>
          <a:p>
            <a:r>
              <a:rPr lang="en-US" sz="3600" dirty="0"/>
              <a:t>The board needs some tools</a:t>
            </a:r>
          </a:p>
          <a:p>
            <a:pPr lvl="1"/>
            <a:r>
              <a:rPr lang="en-US" sz="3200" dirty="0"/>
              <a:t>Email</a:t>
            </a:r>
          </a:p>
          <a:p>
            <a:pPr lvl="1"/>
            <a:r>
              <a:rPr lang="en-US" sz="3200" dirty="0"/>
              <a:t>Document repository</a:t>
            </a:r>
          </a:p>
          <a:p>
            <a:pPr lvl="1"/>
            <a:r>
              <a:rPr lang="en-US" sz="3200" dirty="0"/>
              <a:t>Quality Assurance and Management</a:t>
            </a:r>
          </a:p>
          <a:p>
            <a:r>
              <a:rPr lang="en-US" sz="3600" dirty="0"/>
              <a:t>The residents need a better experience</a:t>
            </a:r>
          </a:p>
          <a:p>
            <a:pPr lvl="1"/>
            <a:r>
              <a:rPr lang="en-US" sz="3200" dirty="0"/>
              <a:t>Communications</a:t>
            </a:r>
          </a:p>
          <a:p>
            <a:pPr lvl="1"/>
            <a:r>
              <a:rPr lang="en-US" sz="3200" dirty="0"/>
              <a:t>Finding information</a:t>
            </a:r>
          </a:p>
          <a:p>
            <a:pPr lvl="1"/>
            <a:r>
              <a:rPr lang="en-US" sz="3200" dirty="0"/>
              <a:t>Getting involved</a:t>
            </a:r>
          </a:p>
          <a:p>
            <a:r>
              <a:rPr lang="en-US" sz="3600" dirty="0"/>
              <a:t>Potential owners need to see why they should move here</a:t>
            </a:r>
          </a:p>
          <a:p>
            <a:r>
              <a:rPr lang="en-US" sz="3600" dirty="0"/>
              <a:t>New owners need to learn about our community</a:t>
            </a:r>
          </a:p>
          <a:p>
            <a:endParaRPr lang="en-US" sz="32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65363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3142B-91C3-4D88-857E-BDF90C44D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Should I Use The New Website?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D40CA-70AC-4C19-A996-F8471538E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/>
              <a:t>All Events and Announcements are on 1 webpage</a:t>
            </a:r>
          </a:p>
          <a:p>
            <a:pPr lvl="1"/>
            <a:r>
              <a:rPr lang="en-US" sz="3200" dirty="0"/>
              <a:t>Sorted by date</a:t>
            </a:r>
          </a:p>
          <a:p>
            <a:pPr lvl="1"/>
            <a:r>
              <a:rPr lang="en-US" sz="3200" dirty="0"/>
              <a:t>Clear fields for name, date, and description</a:t>
            </a:r>
          </a:p>
          <a:p>
            <a:pPr lvl="1"/>
            <a:r>
              <a:rPr lang="en-US" sz="3200" dirty="0"/>
              <a:t>Flyers and Documents have links</a:t>
            </a:r>
          </a:p>
          <a:p>
            <a:pPr lvl="1"/>
            <a:r>
              <a:rPr lang="en-US" sz="3200" dirty="0"/>
              <a:t>Links work immediately without logging into another place</a:t>
            </a:r>
          </a:p>
          <a:p>
            <a:r>
              <a:rPr lang="en-US" sz="3600" dirty="0"/>
              <a:t>It is easy to read</a:t>
            </a:r>
          </a:p>
          <a:p>
            <a:pPr lvl="1"/>
            <a:r>
              <a:rPr lang="en-US" sz="3200" dirty="0"/>
              <a:t>Black text white background</a:t>
            </a:r>
          </a:p>
          <a:p>
            <a:pPr lvl="1"/>
            <a:r>
              <a:rPr lang="en-US" sz="3200" dirty="0"/>
              <a:t>Properly sized font</a:t>
            </a:r>
          </a:p>
          <a:p>
            <a:pPr lvl="1"/>
            <a:r>
              <a:rPr lang="en-US" sz="3200" dirty="0"/>
              <a:t>Sans Serif font (Times New Roman) so that letters are legible</a:t>
            </a:r>
          </a:p>
          <a:p>
            <a:r>
              <a:rPr lang="en-US" sz="3600" dirty="0"/>
              <a:t>Not constantly interrupted with emails containing same info</a:t>
            </a:r>
          </a:p>
          <a:p>
            <a:r>
              <a:rPr lang="en-US" sz="3600" dirty="0"/>
              <a:t>Does not displace existing systems (paper, clubhouse, etc.)</a:t>
            </a:r>
          </a:p>
          <a:p>
            <a:r>
              <a:rPr lang="en-US" sz="3600" dirty="0"/>
              <a:t>There are new services available to enhance our community</a:t>
            </a:r>
          </a:p>
          <a:p>
            <a:endParaRPr lang="en-US" sz="32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59975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3142B-91C3-4D88-857E-BDF90C44D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Picture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D40CA-70AC-4C19-A996-F8471538E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600" dirty="0"/>
              <a:t>This is a Big Deal!</a:t>
            </a:r>
          </a:p>
          <a:p>
            <a:pPr lvl="1"/>
            <a:r>
              <a:rPr lang="en-US" sz="3200" dirty="0"/>
              <a:t>Everyone's property value increased</a:t>
            </a:r>
          </a:p>
          <a:p>
            <a:pPr lvl="1"/>
            <a:r>
              <a:rPr lang="en-US" sz="3200" dirty="0"/>
              <a:t>New residents don’t know life without the Internet</a:t>
            </a:r>
          </a:p>
          <a:p>
            <a:pPr lvl="1"/>
            <a:r>
              <a:rPr lang="en-US" sz="3200" dirty="0"/>
              <a:t>Blue Heron Pines website established 2003</a:t>
            </a:r>
          </a:p>
          <a:p>
            <a:pPr lvl="1"/>
            <a:r>
              <a:rPr lang="en-US" sz="3200" dirty="0"/>
              <a:t>Village Grande Little Mill website established 2010</a:t>
            </a:r>
          </a:p>
          <a:p>
            <a:r>
              <a:rPr lang="en-US" sz="3600" dirty="0"/>
              <a:t>Does not replace Paper or </a:t>
            </a:r>
            <a:r>
              <a:rPr lang="en-US" sz="3600" dirty="0" err="1"/>
              <a:t>TownSq</a:t>
            </a:r>
            <a:r>
              <a:rPr lang="en-US" sz="3600" dirty="0"/>
              <a:t> / Volos systems</a:t>
            </a:r>
          </a:p>
          <a:p>
            <a:r>
              <a:rPr lang="en-US" sz="3600" dirty="0"/>
              <a:t>It’s for the residents by the residents</a:t>
            </a:r>
          </a:p>
          <a:p>
            <a:r>
              <a:rPr lang="en-US" sz="3600" dirty="0"/>
              <a:t>Provides tools to the HOA</a:t>
            </a:r>
          </a:p>
          <a:p>
            <a:pPr lvl="1"/>
            <a:r>
              <a:rPr lang="en-US" sz="3200" dirty="0"/>
              <a:t>Email</a:t>
            </a:r>
          </a:p>
          <a:p>
            <a:pPr lvl="1"/>
            <a:r>
              <a:rPr lang="en-US" sz="3200" dirty="0"/>
              <a:t>Document repository</a:t>
            </a:r>
          </a:p>
          <a:p>
            <a:pPr lvl="1"/>
            <a:r>
              <a:rPr lang="en-US" sz="3200" dirty="0"/>
              <a:t>Communications and Trouble Reports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86717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39DF4-85DD-81EE-AC31-993AE0856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Picture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6A6A2-3F6D-311B-71CC-D62FE40FF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We are a nonprofit =&gt; .org</a:t>
            </a:r>
          </a:p>
          <a:p>
            <a:r>
              <a:rPr lang="en-US" sz="3600" dirty="0"/>
              <a:t>Domain name extremely valuable</a:t>
            </a:r>
          </a:p>
          <a:p>
            <a:pPr lvl="1"/>
            <a:r>
              <a:rPr lang="en-US" sz="3200" dirty="0"/>
              <a:t>If it lapses it will cost thousands to get it back</a:t>
            </a:r>
          </a:p>
          <a:p>
            <a:r>
              <a:rPr lang="en-US" sz="3600" dirty="0"/>
              <a:t>Looking for new </a:t>
            </a:r>
            <a:r>
              <a:rPr lang="en-US" sz="3600" dirty="0" err="1"/>
              <a:t>WebSite</a:t>
            </a:r>
            <a:r>
              <a:rPr lang="en-US" sz="3600" dirty="0"/>
              <a:t> Committee members</a:t>
            </a:r>
          </a:p>
          <a:p>
            <a:pPr lvl="1"/>
            <a:r>
              <a:rPr lang="en-US" sz="3200" dirty="0"/>
              <a:t>Everyone is welcome</a:t>
            </a:r>
          </a:p>
          <a:p>
            <a:pPr lvl="1"/>
            <a:r>
              <a:rPr lang="en-US" sz="3200" dirty="0"/>
              <a:t>You do not need to be technical</a:t>
            </a:r>
          </a:p>
          <a:p>
            <a:pPr lvl="1"/>
            <a:r>
              <a:rPr lang="en-US" sz="3200" dirty="0"/>
              <a:t>Anything you can imagine is possible</a:t>
            </a:r>
          </a:p>
          <a:p>
            <a:r>
              <a:rPr lang="en-US" sz="3600" dirty="0"/>
              <a:t>Meetings are Mondays’ 7 PM</a:t>
            </a:r>
          </a:p>
        </p:txBody>
      </p:sp>
    </p:spTree>
    <p:extLst>
      <p:ext uri="{BB962C8B-B14F-4D97-AF65-F5344CB8AC3E}">
        <p14:creationId xmlns:p14="http://schemas.microsoft.com/office/powerpoint/2010/main" val="2317168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39DF4-85DD-81EE-AC31-993AE0856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6A6A2-3F6D-311B-71CC-D62FE40FF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Domain name ~$50/year</a:t>
            </a:r>
          </a:p>
          <a:p>
            <a:r>
              <a:rPr lang="en-US" sz="3600" dirty="0"/>
              <a:t>Web hosting company ~ $20-$30/month</a:t>
            </a:r>
          </a:p>
          <a:p>
            <a:r>
              <a:rPr lang="en-US" sz="3600" dirty="0"/>
              <a:t>Work done by website committee - free</a:t>
            </a:r>
          </a:p>
        </p:txBody>
      </p:sp>
    </p:spTree>
    <p:extLst>
      <p:ext uri="{BB962C8B-B14F-4D97-AF65-F5344CB8AC3E}">
        <p14:creationId xmlns:p14="http://schemas.microsoft.com/office/powerpoint/2010/main" val="2326246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39DF4-85DD-81EE-AC31-993AE0856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was this done so fast?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6A6A2-3F6D-311B-71CC-D62FE40FF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Website built in 2017</a:t>
            </a:r>
          </a:p>
          <a:p>
            <a:pPr lvl="1"/>
            <a:r>
              <a:rPr lang="en-US" sz="3200" dirty="0"/>
              <a:t>Interacted with Jim</a:t>
            </a:r>
          </a:p>
          <a:p>
            <a:pPr lvl="1"/>
            <a:r>
              <a:rPr lang="en-US" sz="3200" dirty="0"/>
              <a:t>Website concept rejected by board in 2018</a:t>
            </a:r>
          </a:p>
          <a:p>
            <a:pPr lvl="2"/>
            <a:r>
              <a:rPr lang="en-US" sz="2800" dirty="0"/>
              <a:t>No reasons given</a:t>
            </a:r>
          </a:p>
          <a:p>
            <a:r>
              <a:rPr lang="en-US" sz="3600" dirty="0"/>
              <a:t>Started with 2017 baseline</a:t>
            </a:r>
          </a:p>
          <a:p>
            <a:pPr lvl="1"/>
            <a:r>
              <a:rPr lang="en-US" sz="3200" dirty="0"/>
              <a:t>Added content from </a:t>
            </a:r>
            <a:r>
              <a:rPr lang="en-US" sz="3200" dirty="0" err="1"/>
              <a:t>TownSq</a:t>
            </a:r>
            <a:endParaRPr lang="en-US" sz="3200" dirty="0"/>
          </a:p>
          <a:p>
            <a:pPr lvl="1"/>
            <a:r>
              <a:rPr lang="en-US" sz="3200" dirty="0"/>
              <a:t>Added content from email announcements</a:t>
            </a:r>
          </a:p>
          <a:p>
            <a:pPr lvl="1"/>
            <a:r>
              <a:rPr lang="en-US" sz="3200" dirty="0"/>
              <a:t>Moved links on right to page bottom for smartphones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0706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39DF4-85DD-81EE-AC31-993AE0856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the Website Updated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6A6A2-3F6D-311B-71CC-D62FE40FF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TownSq</a:t>
            </a:r>
            <a:r>
              <a:rPr lang="en-US" sz="3200" dirty="0"/>
              <a:t> &amp; Volos announcements placed on website</a:t>
            </a:r>
          </a:p>
          <a:p>
            <a:pPr lvl="1"/>
            <a:r>
              <a:rPr lang="en-US" sz="2800" dirty="0"/>
              <a:t>Messages</a:t>
            </a:r>
          </a:p>
          <a:p>
            <a:pPr lvl="1"/>
            <a:r>
              <a:rPr lang="en-US" sz="2800" dirty="0"/>
              <a:t>PDF files</a:t>
            </a:r>
          </a:p>
          <a:p>
            <a:pPr lvl="1"/>
            <a:r>
              <a:rPr lang="en-US" sz="2800" dirty="0"/>
              <a:t>Flyers</a:t>
            </a:r>
          </a:p>
          <a:p>
            <a:r>
              <a:rPr lang="en-US" sz="3200" dirty="0"/>
              <a:t>When other content arrives via email, placed on website</a:t>
            </a:r>
          </a:p>
          <a:p>
            <a:pPr lvl="1"/>
            <a:r>
              <a:rPr lang="en-US" sz="2800" dirty="0"/>
              <a:t>Messages</a:t>
            </a:r>
          </a:p>
          <a:p>
            <a:pPr lvl="1"/>
            <a:r>
              <a:rPr lang="en-US" sz="2800" dirty="0"/>
              <a:t>PDF files</a:t>
            </a:r>
          </a:p>
          <a:p>
            <a:pPr lvl="1"/>
            <a:r>
              <a:rPr lang="en-US" sz="2800" dirty="0"/>
              <a:t>Flyers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91306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39DF4-85DD-81EE-AC31-993AE0856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Info for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6A6A2-3F6D-311B-71CC-D62FE40FF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600" dirty="0"/>
              <a:t>VGEM News (need some missing issues)</a:t>
            </a:r>
          </a:p>
          <a:p>
            <a:r>
              <a:rPr lang="en-US" sz="3600" dirty="0"/>
              <a:t>Old Gazette (need some missing issues)</a:t>
            </a:r>
          </a:p>
          <a:p>
            <a:r>
              <a:rPr lang="en-US" sz="3600" dirty="0"/>
              <a:t>Directory is 2023, needs to be updated ASAP</a:t>
            </a:r>
          </a:p>
          <a:p>
            <a:r>
              <a:rPr lang="en-US" sz="3600" dirty="0"/>
              <a:t>Finance</a:t>
            </a:r>
          </a:p>
          <a:p>
            <a:pPr lvl="1"/>
            <a:r>
              <a:rPr lang="en-US" sz="3200" dirty="0"/>
              <a:t>Need to update 2017 figure on webpage</a:t>
            </a:r>
          </a:p>
          <a:p>
            <a:pPr lvl="1"/>
            <a:r>
              <a:rPr lang="en-US" sz="3200" dirty="0"/>
              <a:t>Some budgets are missing</a:t>
            </a:r>
          </a:p>
          <a:p>
            <a:r>
              <a:rPr lang="en-US" sz="3600" dirty="0"/>
              <a:t>Looking for authors for New Online Grande Gazette</a:t>
            </a:r>
          </a:p>
          <a:p>
            <a:pPr lvl="1"/>
            <a:r>
              <a:rPr lang="en-US" sz="3200" dirty="0"/>
              <a:t>Looking for new staff volunteers</a:t>
            </a:r>
          </a:p>
          <a:p>
            <a:r>
              <a:rPr lang="en-US" sz="3600" dirty="0"/>
              <a:t>Looking for Price Plus Club to provide venders</a:t>
            </a:r>
          </a:p>
          <a:p>
            <a:r>
              <a:rPr lang="en-US" sz="3600" dirty="0"/>
              <a:t>Looking for photographer(s)</a:t>
            </a:r>
          </a:p>
        </p:txBody>
      </p:sp>
    </p:spTree>
    <p:extLst>
      <p:ext uri="{BB962C8B-B14F-4D97-AF65-F5344CB8AC3E}">
        <p14:creationId xmlns:p14="http://schemas.microsoft.com/office/powerpoint/2010/main" val="630016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70F4A4189FC644B9801465301A9A77" ma:contentTypeVersion="15" ma:contentTypeDescription="Create a new document." ma:contentTypeScope="" ma:versionID="8843f4df52061f04a7421a7e5a9ed05a">
  <xsd:schema xmlns:xsd="http://www.w3.org/2001/XMLSchema" xmlns:xs="http://www.w3.org/2001/XMLSchema" xmlns:p="http://schemas.microsoft.com/office/2006/metadata/properties" xmlns:ns3="c354b404-14cd-471b-a3f9-0746ad88ec80" xmlns:ns4="ec09ef2c-84c1-4260-9aca-049cd1709a1c" targetNamespace="http://schemas.microsoft.com/office/2006/metadata/properties" ma:root="true" ma:fieldsID="2d32293013c8cdb3648ba2b41513d5a1" ns3:_="" ns4:_="">
    <xsd:import namespace="c354b404-14cd-471b-a3f9-0746ad88ec80"/>
    <xsd:import namespace="ec09ef2c-84c1-4260-9aca-049cd1709a1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54b404-14cd-471b-a3f9-0746ad88ec8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09ef2c-84c1-4260-9aca-049cd1709a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D32D7A-6F2A-46E1-9E6A-5326C2BF5F8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AA5D585-C3DD-45AB-8E63-BFF4CB4AFD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54b404-14cd-471b-a3f9-0746ad88ec80"/>
    <ds:schemaRef ds:uri="ec09ef2c-84c1-4260-9aca-049cd1709a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EE1ED7C-8D03-473A-A706-F7C7848136AD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354b404-14cd-471b-a3f9-0746ad88ec80"/>
    <ds:schemaRef ds:uri="ec09ef2c-84c1-4260-9aca-049cd1709a1c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6086</TotalTime>
  <Words>550</Words>
  <Application>Microsoft Office PowerPoint</Application>
  <PresentationFormat>Widescreen</PresentationFormat>
  <Paragraphs>101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PowerPoint Presentation</vt:lpstr>
      <vt:lpstr>Why A New Website?</vt:lpstr>
      <vt:lpstr>Why Should I Use The New Website?</vt:lpstr>
      <vt:lpstr>Big Picture</vt:lpstr>
      <vt:lpstr>Big Picture</vt:lpstr>
      <vt:lpstr>Costs</vt:lpstr>
      <vt:lpstr>How was this done so fast?</vt:lpstr>
      <vt:lpstr>How is the Website Updated</vt:lpstr>
      <vt:lpstr>Need Info for Updates</vt:lpstr>
      <vt:lpstr>Privacy</vt:lpstr>
      <vt:lpstr>Demo</vt:lpstr>
      <vt:lpstr>Questions Comments Suggestions</vt:lpstr>
    </vt:vector>
  </TitlesOfParts>
  <Company>CassBeth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walt sobkiw</dc:creator>
  <cp:lastModifiedBy> walt</cp:lastModifiedBy>
  <cp:revision>610</cp:revision>
  <cp:lastPrinted>2023-10-03T22:56:34Z</cp:lastPrinted>
  <dcterms:created xsi:type="dcterms:W3CDTF">2011-10-26T20:03:49Z</dcterms:created>
  <dcterms:modified xsi:type="dcterms:W3CDTF">2025-03-28T12:00:34Z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0x0101006F70F4A4189FC644B9801465301A9A77</vt:lpwstr>
  </property>
</Properties>
</file>